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1" r:id="rId4"/>
    <p:sldId id="272" r:id="rId5"/>
    <p:sldId id="273" r:id="rId6"/>
    <p:sldId id="262" r:id="rId7"/>
    <p:sldId id="275" r:id="rId8"/>
    <p:sldId id="265" r:id="rId9"/>
    <p:sldId id="263" r:id="rId10"/>
    <p:sldId id="267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ma Demir" initials="FD" lastIdx="20" clrIdx="0">
    <p:extLst/>
  </p:cmAuthor>
  <p:cmAuthor id="2" name="Sara Evli Özhan" initials="SEÖ" lastIdx="2" clrIdx="1">
    <p:extLst/>
  </p:cmAuthor>
  <p:cmAuthor id="3" name="Microsoft Office User" initials="MOU" lastIdx="1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58"/>
    <a:srgbClr val="FF9500"/>
    <a:srgbClr val="ED7D31"/>
    <a:srgbClr val="70AD47"/>
    <a:srgbClr val="26CD3F"/>
    <a:srgbClr val="D4003F"/>
    <a:srgbClr val="A4A4A4"/>
    <a:srgbClr val="000000"/>
    <a:srgbClr val="004F2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42" autoAdjust="0"/>
  </p:normalViewPr>
  <p:slideViewPr>
    <p:cSldViewPr snapToGrid="0">
      <p:cViewPr varScale="1">
        <p:scale>
          <a:sx n="90" d="100"/>
          <a:sy n="90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SUNUM ADI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/>
              <a:t>14.1.2015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02CD3-DD61-40C7-A6C1-ABAF9AE2A7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695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SUNUM ADI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/>
              <a:t>14.1.2015</a:t>
            </a:r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ED0E-81E7-4FA0-9522-E07CE2C534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9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04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tr-TR" sz="4400" b="1" spc="-200" smtClean="0">
                <a:solidFill>
                  <a:srgbClr val="00B158"/>
                </a:solidFill>
              </a:defRPr>
            </a:lvl1pPr>
          </a:lstStyle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661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92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626601"/>
          </a:xfrm>
        </p:spPr>
        <p:txBody>
          <a:bodyPr vert="eaVert"/>
          <a:lstStyle>
            <a:lvl1pPr>
              <a:defRPr lang="tr-TR" sz="4400" b="1" spc="-200" smtClean="0">
                <a:solidFill>
                  <a:srgbClr val="00B158"/>
                </a:solidFill>
              </a:defRPr>
            </a:lvl1pPr>
          </a:lstStyle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26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6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3180"/>
            <a:ext cx="7886700" cy="1177509"/>
          </a:xfrm>
        </p:spPr>
        <p:txBody>
          <a:bodyPr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1781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spc="-100" dirty="0">
                <a:solidFill>
                  <a:srgbClr val="004F2E"/>
                </a:solidFill>
                <a:latin typeface="+mn-lt"/>
              </a:rPr>
              <a:t>Konu Alt Başlığı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3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600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960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 b="0">
                <a:latin typeface="+mn-lt"/>
              </a:defRPr>
            </a:lvl1pPr>
          </a:lstStyle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0219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0219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Metin kutusu 5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33797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9073"/>
            <a:ext cx="7886700" cy="1231616"/>
          </a:xfrm>
        </p:spPr>
        <p:txBody>
          <a:bodyPr/>
          <a:lstStyle>
            <a:lvl1pPr>
              <a:defRPr lang="tr-TR" sz="4400" b="1" spc="-200" smtClean="0">
                <a:solidFill>
                  <a:srgbClr val="00B158"/>
                </a:solidFill>
              </a:defRPr>
            </a:lvl1pPr>
          </a:lstStyle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2274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2274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Metin kutusu 7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39221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tr-TR" sz="4400" b="1" spc="-200" smtClean="0">
                <a:solidFill>
                  <a:srgbClr val="00B158"/>
                </a:solidFill>
              </a:defRPr>
            </a:lvl1pPr>
          </a:lstStyle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4" name="Metin kutusu 3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5" name="Metin kutusu 4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2897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4" name="Metin kutusu 3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73347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Metin kutusu 5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288390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9546"/>
            <a:ext cx="2949178" cy="1467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45" y="622400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Metin kutusu 5"/>
          <p:cNvSpPr txBox="1"/>
          <p:nvPr userDrawn="1"/>
        </p:nvSpPr>
        <p:spPr>
          <a:xfrm>
            <a:off x="628650" y="132344"/>
            <a:ext cx="6325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b="1" i="0" kern="1200" spc="1500" baseline="0" dirty="0">
                <a:solidFill>
                  <a:schemeClr val="bg1">
                    <a:lumMod val="65000"/>
                  </a:schemeClr>
                </a:solidFill>
              </a:rPr>
              <a:t>SUNUM ADI</a:t>
            </a:r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7255042" y="132344"/>
            <a:ext cx="126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chemeClr val="bg1">
                    <a:lumMod val="65000"/>
                  </a:schemeClr>
                </a:solidFill>
              </a:rPr>
              <a:t>14 Ocak 2015</a:t>
            </a:r>
          </a:p>
        </p:txBody>
      </p:sp>
    </p:spTree>
    <p:extLst>
      <p:ext uri="{BB962C8B-B14F-4D97-AF65-F5344CB8AC3E}">
        <p14:creationId xmlns:p14="http://schemas.microsoft.com/office/powerpoint/2010/main" val="375460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7358"/>
            <a:ext cx="7886700" cy="117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200" b="1" spc="-200" dirty="0">
                <a:solidFill>
                  <a:srgbClr val="00B158"/>
                </a:solidFill>
                <a:latin typeface="+mn-lt"/>
              </a:rPr>
              <a:t>Konu Başlığı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tr-TR" sz="4400" b="1" kern="1200" spc="-200" smtClean="0">
          <a:solidFill>
            <a:srgbClr val="00B1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87002" y="1491743"/>
            <a:ext cx="6422184" cy="2883524"/>
          </a:xfrm>
        </p:spPr>
        <p:txBody>
          <a:bodyPr>
            <a:noAutofit/>
          </a:bodyPr>
          <a:lstStyle/>
          <a:p>
            <a:r>
              <a:rPr lang="en-US" sz="4800" spc="-150" dirty="0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Participation to the </a:t>
            </a:r>
            <a:r>
              <a:rPr lang="tr-TR" sz="4800" spc="-150" dirty="0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UNODC</a:t>
            </a:r>
            <a:r>
              <a:rPr lang="en-US" sz="4800" spc="-150" dirty="0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 Youth Forum</a:t>
            </a:r>
            <a:br>
              <a:rPr lang="en-US" sz="4800" spc="-150" dirty="0">
                <a:solidFill>
                  <a:schemeClr val="bg1"/>
                </a:solidFill>
                <a:latin typeface="Calibri Regular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spc="-150" dirty="0">
                <a:solidFill>
                  <a:schemeClr val="bg1"/>
                </a:solidFill>
                <a:latin typeface="Calibri Regular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spc="-150" dirty="0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Merve Yetiştirici </a:t>
            </a:r>
            <a:r>
              <a:rPr lang="en-US" sz="3600" spc="-150" dirty="0" err="1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ve</a:t>
            </a:r>
            <a:r>
              <a:rPr lang="en-US" sz="3600" spc="-150" dirty="0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 Erkin </a:t>
            </a:r>
            <a:r>
              <a:rPr lang="en-US" sz="3600" spc="-150" dirty="0" err="1">
                <a:solidFill>
                  <a:schemeClr val="bg1"/>
                </a:solidFill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Özgür</a:t>
            </a:r>
            <a:endParaRPr lang="en-US" sz="3600" spc="-150" dirty="0">
              <a:solidFill>
                <a:schemeClr val="bg1"/>
              </a:solidFill>
              <a:latin typeface="Times" panose="02020603050405020304" pitchFamily="18" charset="0"/>
              <a:ea typeface="Tahoma" panose="020B0604030504040204" pitchFamily="34" charset="0"/>
              <a:cs typeface="Times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85800" y="2285206"/>
            <a:ext cx="7772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685800" y="3829167"/>
            <a:ext cx="77724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chemeClr val="bg1"/>
              </a:solidFill>
              <a:latin typeface="Calibri Regular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57BDAF-842B-4C1B-A8D3-CA963C8D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164"/>
            <a:ext cx="7886700" cy="742949"/>
          </a:xfrm>
        </p:spPr>
        <p:txBody>
          <a:bodyPr>
            <a:normAutofit/>
          </a:bodyPr>
          <a:lstStyle/>
          <a:p>
            <a:r>
              <a:rPr lang="tr-TR" dirty="0" err="1">
                <a:latin typeface="Times"/>
                <a:cs typeface="Calibri"/>
              </a:rPr>
              <a:t>Achievements</a:t>
            </a:r>
            <a:endParaRPr lang="tr-TR" dirty="0">
              <a:latin typeface="Times"/>
              <a:cs typeface="Calibri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B9DF1C-20BB-46DC-BE9B-ED5510CF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911225"/>
            <a:ext cx="3797238" cy="51181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 err="1">
                <a:latin typeface="Times"/>
                <a:cs typeface="Calibri"/>
              </a:rPr>
              <a:t>Improving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public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speaking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and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discussion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skills</a:t>
            </a:r>
            <a:endParaRPr lang="tr-TR" dirty="0">
              <a:latin typeface="Times"/>
              <a:cs typeface="Calibri"/>
            </a:endParaRPr>
          </a:p>
          <a:p>
            <a:r>
              <a:rPr lang="tr-TR" dirty="0">
                <a:latin typeface="Times"/>
                <a:cs typeface="Calibri"/>
              </a:rPr>
              <a:t>Interactive </a:t>
            </a:r>
            <a:r>
              <a:rPr lang="tr-TR" dirty="0" err="1">
                <a:latin typeface="Times"/>
                <a:cs typeface="Calibri"/>
              </a:rPr>
              <a:t>and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collaborative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groupworks</a:t>
            </a:r>
            <a:endParaRPr lang="tr-TR" dirty="0">
              <a:latin typeface="Times"/>
              <a:cs typeface="Calibri"/>
            </a:endParaRPr>
          </a:p>
          <a:p>
            <a:r>
              <a:rPr lang="tr-TR" dirty="0" err="1">
                <a:latin typeface="Times"/>
                <a:cs typeface="Calibri"/>
              </a:rPr>
              <a:t>Cultural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integration</a:t>
            </a:r>
            <a:r>
              <a:rPr lang="tr-TR" dirty="0">
                <a:latin typeface="Times"/>
                <a:cs typeface="Calibri"/>
              </a:rPr>
              <a:t> </a:t>
            </a:r>
          </a:p>
          <a:p>
            <a:r>
              <a:rPr lang="tr-TR" dirty="0" err="1">
                <a:latin typeface="Times"/>
                <a:cs typeface="Calibri"/>
              </a:rPr>
              <a:t>Having</a:t>
            </a:r>
            <a:r>
              <a:rPr lang="tr-TR" dirty="0">
                <a:latin typeface="Times"/>
                <a:cs typeface="Calibri"/>
              </a:rPr>
              <a:t> a </a:t>
            </a:r>
            <a:r>
              <a:rPr lang="tr-TR" dirty="0" err="1">
                <a:latin typeface="Times"/>
                <a:cs typeface="Calibri"/>
              </a:rPr>
              <a:t>better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understanding</a:t>
            </a:r>
            <a:r>
              <a:rPr lang="tr-TR" dirty="0">
                <a:latin typeface="Times"/>
                <a:cs typeface="Calibri"/>
              </a:rPr>
              <a:t> of UN</a:t>
            </a:r>
          </a:p>
          <a:p>
            <a:r>
              <a:rPr lang="tr-TR" b="1" dirty="0" err="1">
                <a:latin typeface="Times"/>
                <a:cs typeface="Calibri"/>
              </a:rPr>
              <a:t>Being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able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to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share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our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national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policies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and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our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ideas</a:t>
            </a:r>
            <a:r>
              <a:rPr lang="tr-TR" b="1" dirty="0">
                <a:latin typeface="Times"/>
                <a:cs typeface="Calibri"/>
              </a:rPr>
              <a:t> in an </a:t>
            </a:r>
            <a:r>
              <a:rPr lang="tr-TR" b="1" dirty="0" err="1">
                <a:latin typeface="Times"/>
                <a:cs typeface="Calibri"/>
              </a:rPr>
              <a:t>international</a:t>
            </a:r>
            <a:r>
              <a:rPr lang="tr-TR" b="1" dirty="0">
                <a:latin typeface="Times"/>
                <a:cs typeface="Calibri"/>
              </a:rPr>
              <a:t> platform </a:t>
            </a:r>
            <a:r>
              <a:rPr lang="tr-TR" b="1" dirty="0" err="1">
                <a:latin typeface="Times"/>
                <a:cs typeface="Calibri"/>
              </a:rPr>
              <a:t>and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representing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Green</a:t>
            </a:r>
            <a:r>
              <a:rPr lang="tr-TR" b="1" dirty="0">
                <a:latin typeface="Times"/>
                <a:cs typeface="Calibri"/>
              </a:rPr>
              <a:t> </a:t>
            </a:r>
            <a:r>
              <a:rPr lang="tr-TR" b="1" dirty="0" err="1">
                <a:latin typeface="Times"/>
                <a:cs typeface="Calibri"/>
              </a:rPr>
              <a:t>Crescent</a:t>
            </a:r>
            <a:r>
              <a:rPr lang="tr-TR" b="1" dirty="0">
                <a:latin typeface="Times"/>
                <a:cs typeface="Calibri"/>
              </a:rPr>
              <a:t>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16BBBA-AF28-4D73-BCB0-6BA73DA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5" name="Resim 3" descr="kişi, adam, tavan, 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5F9A10D6-6CD6-9645-832D-55D1C691A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3" r="20480"/>
          <a:stretch/>
        </p:blipFill>
        <p:spPr>
          <a:xfrm>
            <a:off x="4183001" y="911224"/>
            <a:ext cx="4689537" cy="49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4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DC0185-7BCC-4B0D-8DBC-FE3618FD5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Times"/>
              </a:rPr>
              <a:t>THANK YOU.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73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283780"/>
            <a:ext cx="7886700" cy="819806"/>
          </a:xfrm>
        </p:spPr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Who We Are ?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264" y="1103586"/>
            <a:ext cx="2703271" cy="4649275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       MERVE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822731" y="1103587"/>
            <a:ext cx="2692619" cy="476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ERKİN </a:t>
            </a:r>
            <a:r>
              <a:rPr lang="tr-TR" b="1" dirty="0"/>
              <a:t> </a:t>
            </a:r>
            <a:r>
              <a:rPr lang="en-US" b="1" dirty="0"/>
              <a:t> 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836780"/>
            <a:ext cx="5486401" cy="3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1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613" y="285749"/>
            <a:ext cx="8329612" cy="68120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Volunteers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Green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Crescent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15030" y="908145"/>
            <a:ext cx="780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Hundreds of thousand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Green Crescent Volunteers are a role model to the society and working for a life free from addictions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7" y="1554476"/>
            <a:ext cx="6563546" cy="43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255226"/>
            <a:ext cx="7886700" cy="68094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Green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Crescent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Youth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5" name="object 14"/>
          <p:cNvSpPr/>
          <p:nvPr/>
        </p:nvSpPr>
        <p:spPr>
          <a:xfrm>
            <a:off x="1822576" y="1088382"/>
            <a:ext cx="187192" cy="268396"/>
          </a:xfrm>
          <a:custGeom>
            <a:avLst/>
            <a:gdLst/>
            <a:ahLst/>
            <a:cxnLst/>
            <a:rect l="l" t="t" r="r" b="b"/>
            <a:pathLst>
              <a:path w="314960" h="374650">
                <a:moveTo>
                  <a:pt x="278567" y="258462"/>
                </a:moveTo>
                <a:lnTo>
                  <a:pt x="258855" y="303826"/>
                </a:lnTo>
                <a:lnTo>
                  <a:pt x="230245" y="339929"/>
                </a:lnTo>
                <a:lnTo>
                  <a:pt x="196022" y="364195"/>
                </a:lnTo>
                <a:lnTo>
                  <a:pt x="159471" y="374050"/>
                </a:lnTo>
                <a:lnTo>
                  <a:pt x="122813" y="364141"/>
                </a:lnTo>
                <a:lnTo>
                  <a:pt x="88509" y="339735"/>
                </a:lnTo>
                <a:lnTo>
                  <a:pt x="59872" y="303437"/>
                </a:lnTo>
                <a:lnTo>
                  <a:pt x="40218" y="257854"/>
                </a:lnTo>
                <a:lnTo>
                  <a:pt x="30983" y="259289"/>
                </a:lnTo>
                <a:lnTo>
                  <a:pt x="0" y="185029"/>
                </a:lnTo>
                <a:lnTo>
                  <a:pt x="346" y="177432"/>
                </a:lnTo>
                <a:lnTo>
                  <a:pt x="3482" y="170765"/>
                </a:lnTo>
                <a:lnTo>
                  <a:pt x="8883" y="165752"/>
                </a:lnTo>
                <a:lnTo>
                  <a:pt x="16020" y="163114"/>
                </a:lnTo>
                <a:lnTo>
                  <a:pt x="22585" y="162087"/>
                </a:lnTo>
                <a:lnTo>
                  <a:pt x="20643" y="155135"/>
                </a:lnTo>
                <a:lnTo>
                  <a:pt x="19229" y="147986"/>
                </a:lnTo>
                <a:lnTo>
                  <a:pt x="18365" y="140660"/>
                </a:lnTo>
                <a:lnTo>
                  <a:pt x="18072" y="133177"/>
                </a:lnTo>
                <a:lnTo>
                  <a:pt x="18072" y="111733"/>
                </a:lnTo>
                <a:lnTo>
                  <a:pt x="25596" y="74713"/>
                </a:lnTo>
                <a:lnTo>
                  <a:pt x="46081" y="44395"/>
                </a:lnTo>
                <a:lnTo>
                  <a:pt x="76395" y="23909"/>
                </a:lnTo>
                <a:lnTo>
                  <a:pt x="113410" y="16385"/>
                </a:lnTo>
                <a:lnTo>
                  <a:pt x="124792" y="16385"/>
                </a:lnTo>
                <a:lnTo>
                  <a:pt x="124666" y="14595"/>
                </a:lnTo>
                <a:lnTo>
                  <a:pt x="124886" y="12877"/>
                </a:lnTo>
                <a:lnTo>
                  <a:pt x="125493" y="11275"/>
                </a:lnTo>
                <a:lnTo>
                  <a:pt x="135644" y="2666"/>
                </a:lnTo>
                <a:lnTo>
                  <a:pt x="155457" y="0"/>
                </a:lnTo>
                <a:lnTo>
                  <a:pt x="182120" y="3240"/>
                </a:lnTo>
                <a:lnTo>
                  <a:pt x="219468" y="14996"/>
                </a:lnTo>
                <a:lnTo>
                  <a:pt x="261626" y="37970"/>
                </a:lnTo>
                <a:lnTo>
                  <a:pt x="292395" y="83327"/>
                </a:lnTo>
                <a:lnTo>
                  <a:pt x="296744" y="111733"/>
                </a:lnTo>
                <a:lnTo>
                  <a:pt x="296744" y="133177"/>
                </a:lnTo>
                <a:lnTo>
                  <a:pt x="296450" y="140660"/>
                </a:lnTo>
                <a:lnTo>
                  <a:pt x="295583" y="147986"/>
                </a:lnTo>
                <a:lnTo>
                  <a:pt x="294169" y="155135"/>
                </a:lnTo>
                <a:lnTo>
                  <a:pt x="292231" y="162087"/>
                </a:lnTo>
                <a:lnTo>
                  <a:pt x="298797" y="163114"/>
                </a:lnTo>
                <a:lnTo>
                  <a:pt x="305932" y="165752"/>
                </a:lnTo>
                <a:lnTo>
                  <a:pt x="311330" y="170765"/>
                </a:lnTo>
                <a:lnTo>
                  <a:pt x="314467" y="177432"/>
                </a:lnTo>
                <a:lnTo>
                  <a:pt x="314817" y="185029"/>
                </a:lnTo>
                <a:lnTo>
                  <a:pt x="305770" y="243268"/>
                </a:lnTo>
                <a:lnTo>
                  <a:pt x="303128" y="250399"/>
                </a:lnTo>
                <a:lnTo>
                  <a:pt x="298113" y="255798"/>
                </a:lnTo>
                <a:lnTo>
                  <a:pt x="291446" y="258937"/>
                </a:lnTo>
                <a:lnTo>
                  <a:pt x="283844" y="259289"/>
                </a:lnTo>
                <a:lnTo>
                  <a:pt x="278567" y="258462"/>
                </a:lnTo>
                <a:close/>
              </a:path>
            </a:pathLst>
          </a:custGeom>
          <a:ln w="55296">
            <a:solidFill>
              <a:srgbClr val="17B363"/>
            </a:solidFill>
          </a:ln>
        </p:spPr>
        <p:txBody>
          <a:bodyPr wrap="square" lIns="0" tIns="0" rIns="0" bIns="0" rtlCol="0"/>
          <a:lstStyle/>
          <a:p>
            <a:endParaRPr sz="1351">
              <a:latin typeface="+mj-lt"/>
            </a:endParaRPr>
          </a:p>
        </p:txBody>
      </p:sp>
      <p:sp>
        <p:nvSpPr>
          <p:cNvPr id="6" name="object 15"/>
          <p:cNvSpPr/>
          <p:nvPr/>
        </p:nvSpPr>
        <p:spPr>
          <a:xfrm>
            <a:off x="1705581" y="1392311"/>
            <a:ext cx="421183" cy="206528"/>
          </a:xfrm>
          <a:custGeom>
            <a:avLst/>
            <a:gdLst/>
            <a:ahLst/>
            <a:cxnLst/>
            <a:rect l="l" t="t" r="r" b="b"/>
            <a:pathLst>
              <a:path w="708660" h="288290">
                <a:moveTo>
                  <a:pt x="234526" y="314"/>
                </a:moveTo>
                <a:lnTo>
                  <a:pt x="303185" y="53453"/>
                </a:lnTo>
                <a:lnTo>
                  <a:pt x="350773" y="71133"/>
                </a:lnTo>
                <a:lnTo>
                  <a:pt x="399521" y="53325"/>
                </a:lnTo>
                <a:lnTo>
                  <a:pt x="471661" y="0"/>
                </a:lnTo>
                <a:lnTo>
                  <a:pt x="473744" y="314"/>
                </a:lnTo>
                <a:lnTo>
                  <a:pt x="510220" y="17557"/>
                </a:lnTo>
                <a:lnTo>
                  <a:pt x="559451" y="32988"/>
                </a:lnTo>
                <a:lnTo>
                  <a:pt x="607571" y="45074"/>
                </a:lnTo>
                <a:lnTo>
                  <a:pt x="640713" y="52281"/>
                </a:lnTo>
                <a:lnTo>
                  <a:pt x="664222" y="59730"/>
                </a:lnTo>
                <a:lnTo>
                  <a:pt x="685998" y="72779"/>
                </a:lnTo>
                <a:lnTo>
                  <a:pt x="702016" y="91476"/>
                </a:lnTo>
                <a:lnTo>
                  <a:pt x="708250" y="115870"/>
                </a:lnTo>
                <a:lnTo>
                  <a:pt x="708250" y="132215"/>
                </a:lnTo>
                <a:lnTo>
                  <a:pt x="691141" y="287855"/>
                </a:lnTo>
                <a:lnTo>
                  <a:pt x="17119" y="287855"/>
                </a:lnTo>
                <a:lnTo>
                  <a:pt x="0" y="132215"/>
                </a:lnTo>
                <a:lnTo>
                  <a:pt x="0" y="115870"/>
                </a:lnTo>
                <a:lnTo>
                  <a:pt x="22246" y="72767"/>
                </a:lnTo>
                <a:lnTo>
                  <a:pt x="67526" y="52281"/>
                </a:lnTo>
                <a:lnTo>
                  <a:pt x="100682" y="45074"/>
                </a:lnTo>
                <a:lnTo>
                  <a:pt x="148812" y="32988"/>
                </a:lnTo>
                <a:lnTo>
                  <a:pt x="198049" y="17557"/>
                </a:lnTo>
                <a:lnTo>
                  <a:pt x="234526" y="314"/>
                </a:lnTo>
                <a:lnTo>
                  <a:pt x="236610" y="0"/>
                </a:lnTo>
              </a:path>
            </a:pathLst>
          </a:custGeom>
          <a:ln w="55296">
            <a:solidFill>
              <a:srgbClr val="17B363"/>
            </a:solidFill>
          </a:ln>
        </p:spPr>
        <p:txBody>
          <a:bodyPr wrap="square" lIns="0" tIns="0" rIns="0" bIns="0" rtlCol="0"/>
          <a:lstStyle/>
          <a:p>
            <a:endParaRPr sz="1351">
              <a:latin typeface="+mj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472DF3-CAC4-2A4C-BEF1-C523577D0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523" b="40861"/>
          <a:stretch/>
        </p:blipFill>
        <p:spPr>
          <a:xfrm>
            <a:off x="4929034" y="1016309"/>
            <a:ext cx="855210" cy="680941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305280" y="1033613"/>
            <a:ext cx="22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30 Thousand Young Volunteers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757862" y="999003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120 University Clubs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28" y="2389111"/>
            <a:ext cx="4617542" cy="270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3C56C18-B154-C947-94A6-99162D2CE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21" y="2389111"/>
            <a:ext cx="4060253" cy="2706835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Metin kutusu 12"/>
          <p:cNvSpPr txBox="1"/>
          <p:nvPr/>
        </p:nvSpPr>
        <p:spPr>
          <a:xfrm>
            <a:off x="550444" y="1860331"/>
            <a:ext cx="65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Youth Camps, historical city sightseeing, cinema nights and more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4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220718"/>
            <a:ext cx="7886700" cy="830316"/>
          </a:xfrm>
        </p:spPr>
        <p:txBody>
          <a:bodyPr>
            <a:normAutofit/>
          </a:bodyPr>
          <a:lstStyle/>
          <a:p>
            <a:r>
              <a:rPr lang="tr-TR" sz="3000" dirty="0">
                <a:latin typeface="Times" panose="02020603050405020304" pitchFamily="18" charset="0"/>
                <a:cs typeface="Times" panose="02020603050405020304" pitchFamily="18" charset="0"/>
              </a:rPr>
              <a:t>United Nations </a:t>
            </a:r>
            <a:r>
              <a:rPr lang="tr-TR" sz="3000" dirty="0" err="1">
                <a:latin typeface="Times" panose="02020603050405020304" pitchFamily="18" charset="0"/>
                <a:cs typeface="Times" panose="02020603050405020304" pitchFamily="18" charset="0"/>
              </a:rPr>
              <a:t>for</a:t>
            </a:r>
            <a:r>
              <a:rPr lang="tr-TR" sz="3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sz="3000" dirty="0" err="1">
                <a:latin typeface="Times" panose="02020603050405020304" pitchFamily="18" charset="0"/>
                <a:cs typeface="Times" panose="02020603050405020304" pitchFamily="18" charset="0"/>
              </a:rPr>
              <a:t>Youth</a:t>
            </a:r>
            <a:endParaRPr lang="tr-TR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051034"/>
            <a:ext cx="5299184" cy="4855779"/>
          </a:xfrm>
        </p:spPr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Awareness of the global situation of youth 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Promote national youth policies, national youth coordinating mechanisms and national youth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programmes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of action as integral 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Strengthen the participation of youth in decision-making processes</a:t>
            </a:r>
          </a:p>
          <a:p>
            <a:pPr marL="0" indent="0">
              <a:buNone/>
            </a:pP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75" y="220718"/>
            <a:ext cx="2661534" cy="5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latin typeface="Times"/>
              </a:rPr>
              <a:t>What</a:t>
            </a:r>
            <a:r>
              <a:rPr lang="tr-TR" dirty="0">
                <a:latin typeface="Times"/>
              </a:rPr>
              <a:t> is </a:t>
            </a:r>
            <a:r>
              <a:rPr lang="tr-TR" dirty="0" err="1">
                <a:latin typeface="Times"/>
              </a:rPr>
              <a:t>the</a:t>
            </a:r>
            <a:r>
              <a:rPr lang="tr-TR" dirty="0">
                <a:latin typeface="Times"/>
              </a:rPr>
              <a:t> Un </a:t>
            </a:r>
            <a:r>
              <a:rPr lang="tr-TR" dirty="0" err="1">
                <a:latin typeface="Times"/>
              </a:rPr>
              <a:t>Youth</a:t>
            </a:r>
            <a:r>
              <a:rPr lang="tr-TR" dirty="0">
                <a:latin typeface="Times"/>
              </a:rPr>
              <a:t> Forum?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tr-TR" b="1" dirty="0">
                <a:latin typeface="Times"/>
              </a:rPr>
              <a:t>UN </a:t>
            </a:r>
            <a:r>
              <a:rPr lang="tr-TR" b="1" dirty="0" err="1">
                <a:latin typeface="Times"/>
              </a:rPr>
              <a:t>Youth</a:t>
            </a:r>
            <a:r>
              <a:rPr lang="tr-TR" b="1" dirty="0">
                <a:latin typeface="Times"/>
              </a:rPr>
              <a:t> Forum </a:t>
            </a:r>
            <a:r>
              <a:rPr lang="tr-TR" dirty="0">
                <a:latin typeface="Times"/>
              </a:rPr>
              <a:t>is an </a:t>
            </a:r>
            <a:r>
              <a:rPr lang="tr-TR" dirty="0" err="1">
                <a:latin typeface="Times"/>
              </a:rPr>
              <a:t>international</a:t>
            </a:r>
            <a:r>
              <a:rPr lang="tr-TR" dirty="0">
                <a:latin typeface="Times"/>
              </a:rPr>
              <a:t> platform </a:t>
            </a:r>
            <a:r>
              <a:rPr lang="tr-TR" dirty="0" err="1">
                <a:latin typeface="Times"/>
              </a:rPr>
              <a:t>regarding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Sustainable</a:t>
            </a:r>
            <a:r>
              <a:rPr lang="tr-TR" dirty="0">
                <a:latin typeface="Times"/>
              </a:rPr>
              <a:t> Development </a:t>
            </a:r>
            <a:r>
              <a:rPr lang="tr-TR" dirty="0" err="1">
                <a:latin typeface="Times"/>
              </a:rPr>
              <a:t>Goals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where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young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from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all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around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the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world</a:t>
            </a:r>
            <a:r>
              <a:rPr lang="tr-TR" dirty="0">
                <a:latin typeface="Times"/>
              </a:rPr>
              <a:t> can </a:t>
            </a:r>
            <a:r>
              <a:rPr lang="tr-TR" dirty="0" err="1">
                <a:latin typeface="Times"/>
              </a:rPr>
              <a:t>contribute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to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policy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discussions</a:t>
            </a:r>
            <a:r>
              <a:rPr lang="tr-TR" dirty="0">
                <a:latin typeface="Times"/>
              </a:rPr>
              <a:t> at </a:t>
            </a:r>
            <a:r>
              <a:rPr lang="tr-TR" dirty="0" err="1">
                <a:latin typeface="Times"/>
              </a:rPr>
              <a:t>the</a:t>
            </a:r>
            <a:r>
              <a:rPr lang="tr-TR" dirty="0">
                <a:latin typeface="Times"/>
              </a:rPr>
              <a:t> United Nations </a:t>
            </a:r>
            <a:r>
              <a:rPr lang="tr-TR" dirty="0" err="1">
                <a:latin typeface="Times"/>
              </a:rPr>
              <a:t>through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their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collective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ideas</a:t>
            </a:r>
            <a:r>
              <a:rPr lang="tr-TR" dirty="0">
                <a:latin typeface="Times"/>
              </a:rPr>
              <a:t>; </a:t>
            </a:r>
            <a:r>
              <a:rPr lang="tr-TR" dirty="0" err="1">
                <a:latin typeface="Times"/>
              </a:rPr>
              <a:t>solutions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and</a:t>
            </a:r>
            <a:r>
              <a:rPr lang="tr-TR" dirty="0">
                <a:latin typeface="Times"/>
              </a:rPr>
              <a:t> </a:t>
            </a:r>
            <a:r>
              <a:rPr lang="tr-TR" dirty="0" err="1">
                <a:latin typeface="Times"/>
              </a:rPr>
              <a:t>innovations</a:t>
            </a:r>
            <a:r>
              <a:rPr lang="tr-TR" dirty="0">
                <a:latin typeface="Times"/>
              </a:rPr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83CB0-2E14-6149-8E10-FC423D3D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3914691"/>
            <a:ext cx="3198362" cy="15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1562" y="284581"/>
            <a:ext cx="7443787" cy="890706"/>
          </a:xfrm>
        </p:spPr>
        <p:txBody>
          <a:bodyPr/>
          <a:lstStyle/>
          <a:p>
            <a:pPr algn="ctr"/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Our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Journey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to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Vienna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29213" y="1309691"/>
            <a:ext cx="3829048" cy="4178133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Being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informed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by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our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school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counselor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being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volunteer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in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Green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Crescent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Interviews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elimination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process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nationwide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Our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application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to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UNODC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Youth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Forum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further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interviews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Time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to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prepare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Participating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in UNODC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Youth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Forum 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5" name="Resim 3" descr="açık hava, adam, geniş, grup içeren bir resim&#10;&#10;Çok yüksek güvenilirlikle oluşturulmuş açıklama">
            <a:extLst>
              <a:ext uri="{FF2B5EF4-FFF2-40B4-BE49-F238E27FC236}">
                <a16:creationId xmlns:a16="http://schemas.microsoft.com/office/drawing/2014/main" id="{1000D6D1-7415-EC44-AC47-763293D4C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" r="3489"/>
          <a:stretch/>
        </p:blipFill>
        <p:spPr>
          <a:xfrm>
            <a:off x="185739" y="1309691"/>
            <a:ext cx="4943475" cy="40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7362637-D43A-4E7B-AF90-C4382DB3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3" name="Resim 3" descr="kişi, tavan, iç mekan, grup içeren bir resim&#10;&#10;Çok yüksek güvenilirlikle oluşturulmuş açıklama">
            <a:extLst>
              <a:ext uri="{FF2B5EF4-FFF2-40B4-BE49-F238E27FC236}">
                <a16:creationId xmlns:a16="http://schemas.microsoft.com/office/drawing/2014/main" id="{C4E7A863-9DCF-46BD-996F-D941AF0E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617682"/>
            <a:ext cx="7674633" cy="51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94C05-5E98-4C52-9B9E-37D4E01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4324"/>
            <a:ext cx="7886700" cy="942975"/>
          </a:xfrm>
        </p:spPr>
        <p:txBody>
          <a:bodyPr/>
          <a:lstStyle/>
          <a:p>
            <a:pPr algn="ctr"/>
            <a:r>
              <a:rPr lang="tr-TR" dirty="0" err="1">
                <a:latin typeface="Times"/>
                <a:cs typeface="Calibri"/>
              </a:rPr>
              <a:t>About</a:t>
            </a:r>
            <a:r>
              <a:rPr lang="tr-TR" dirty="0">
                <a:latin typeface="Times"/>
                <a:cs typeface="Calibri"/>
              </a:rPr>
              <a:t> </a:t>
            </a:r>
            <a:r>
              <a:rPr lang="tr-TR" dirty="0" err="1">
                <a:latin typeface="Times"/>
                <a:cs typeface="Calibri"/>
              </a:rPr>
              <a:t>the</a:t>
            </a:r>
            <a:r>
              <a:rPr lang="tr-TR" dirty="0">
                <a:latin typeface="Times"/>
                <a:cs typeface="Calibri"/>
              </a:rPr>
              <a:t> Forum  </a:t>
            </a:r>
            <a:endParaRPr lang="tr-TR" dirty="0">
              <a:latin typeface="Time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8010F-6572-45F8-86DE-C9CC3E6B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1428750"/>
            <a:ext cx="7758112" cy="4200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Providing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youth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motivation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engagement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colloration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regarding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prevention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systems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What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is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prevention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Group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work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about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reasons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consequences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solutions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for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usage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narcotic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substances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Drafting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final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document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Presenting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final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document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to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62nd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session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the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Commission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on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Narcotic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tr-TR" b="1" dirty="0" err="1">
                <a:latin typeface="Times" panose="02020603050405020304" pitchFamily="18" charset="0"/>
                <a:cs typeface="Times" panose="02020603050405020304" pitchFamily="18" charset="0"/>
              </a:rPr>
              <a:t>Drugs</a:t>
            </a:r>
            <a:r>
              <a:rPr lang="tr-TR" b="1" dirty="0">
                <a:latin typeface="Times" panose="02020603050405020304" pitchFamily="18" charset="0"/>
                <a:cs typeface="Times" panose="02020603050405020304" pitchFamily="18" charset="0"/>
              </a:rPr>
              <a:t> (CND)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DCD69B-3D5A-4B6C-BBEB-61002888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4DF-5BD5-4844-939F-F3231C9C8646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88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D4B5BC-BA9D-45CC-9CE6-2BCCAA5E57FE}">
  <we:reference id="wa104178141" version="3.10.0.152" store="tr-TR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3437</TotalTime>
  <Words>280</Words>
  <Application>Microsoft Macintosh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Calibri Regular</vt:lpstr>
      <vt:lpstr>Tahoma</vt:lpstr>
      <vt:lpstr>Times</vt:lpstr>
      <vt:lpstr>Office Teması</vt:lpstr>
      <vt:lpstr>Participation to the UNODC Youth Forum  Merve Yetiştirici ve Erkin Özgür</vt:lpstr>
      <vt:lpstr>Who We Are ?</vt:lpstr>
      <vt:lpstr>Volunteers of Green Crescent </vt:lpstr>
      <vt:lpstr>Green Crescent Youth</vt:lpstr>
      <vt:lpstr>United Nations for Youth</vt:lpstr>
      <vt:lpstr>What is the Un Youth Forum?</vt:lpstr>
      <vt:lpstr>Our Journey to Vienna </vt:lpstr>
      <vt:lpstr>PowerPoint Presentation</vt:lpstr>
      <vt:lpstr>About the Forum  </vt:lpstr>
      <vt:lpstr>Achievements</vt:lpstr>
      <vt:lpstr>THANK YOU.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Caner Yıldırım</dc:creator>
  <cp:lastModifiedBy>Microsoft Office User</cp:lastModifiedBy>
  <cp:revision>227</cp:revision>
  <dcterms:created xsi:type="dcterms:W3CDTF">2015-01-13T15:35:40Z</dcterms:created>
  <dcterms:modified xsi:type="dcterms:W3CDTF">2019-12-05T19:21:20Z</dcterms:modified>
</cp:coreProperties>
</file>